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FF00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86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95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87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689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5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45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32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15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6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8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E6947-47D8-4A5A-8CC3-049AEBED6B0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E9E85-C2C7-4910-9A45-70D462D17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27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ホームベース 10"/>
          <p:cNvSpPr/>
          <p:nvPr/>
        </p:nvSpPr>
        <p:spPr>
          <a:xfrm>
            <a:off x="58249" y="213269"/>
            <a:ext cx="10071713" cy="1408359"/>
          </a:xfrm>
          <a:prstGeom prst="homePlate">
            <a:avLst>
              <a:gd name="adj" fmla="val 22431"/>
            </a:avLst>
          </a:prstGeom>
          <a:solidFill>
            <a:schemeClr val="accent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22664" y="144965"/>
            <a:ext cx="9645804" cy="6590371"/>
          </a:xfrm>
          <a:prstGeom prst="rect">
            <a:avLst/>
          </a:prstGeom>
          <a:noFill/>
          <a:ln w="269875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2664" y="144965"/>
            <a:ext cx="9645804" cy="659037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テキスト ボックス 5"/>
          <p:cNvSpPr txBox="1"/>
          <p:nvPr/>
        </p:nvSpPr>
        <p:spPr>
          <a:xfrm>
            <a:off x="1625260" y="339138"/>
            <a:ext cx="8222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ベトナムをもっと知るセミナー</a:t>
            </a:r>
            <a:endParaRPr lang="en-US" altLang="ja-JP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～旧正月編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kumimoji="1" lang="en-US" altLang="ja-JP" sz="5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フローチャート: 結合子 1">
            <a:extLst>
              <a:ext uri="{FF2B5EF4-FFF2-40B4-BE49-F238E27FC236}">
                <a16:creationId xmlns:a16="http://schemas.microsoft.com/office/drawing/2014/main" id="{897574DC-5F7B-472A-B6B1-166F2AD62B79}"/>
              </a:ext>
            </a:extLst>
          </p:cNvPr>
          <p:cNvSpPr/>
          <p:nvPr/>
        </p:nvSpPr>
        <p:spPr>
          <a:xfrm>
            <a:off x="231589" y="144965"/>
            <a:ext cx="1644919" cy="1570895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868996F-A49C-4175-92D0-D7FE63C4F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148" y="3786340"/>
            <a:ext cx="3732488" cy="2799367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2BC44DC-5A9D-4D29-9CEC-3D73C156AD8F}"/>
              </a:ext>
            </a:extLst>
          </p:cNvPr>
          <p:cNvSpPr txBox="1"/>
          <p:nvPr/>
        </p:nvSpPr>
        <p:spPr>
          <a:xfrm rot="20813024">
            <a:off x="314402" y="473962"/>
            <a:ext cx="1950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第</a:t>
            </a:r>
            <a:r>
              <a:rPr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弾！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EC7B49-9E16-43E3-912B-E6AB31C28CF7}"/>
              </a:ext>
            </a:extLst>
          </p:cNvPr>
          <p:cNvSpPr/>
          <p:nvPr/>
        </p:nvSpPr>
        <p:spPr>
          <a:xfrm>
            <a:off x="454952" y="1881048"/>
            <a:ext cx="763042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まもなくやってくるベトナムの旧正月（テト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en-US" altLang="ja-JP" sz="2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Tết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）！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どんなお祝いをするのか？ベトナム語でどんな挨拶をするのか？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など、旧正月にまつわる色々なことをまとめてご紹介♪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当日はバインチュン</a:t>
            </a:r>
            <a:r>
              <a:rPr lang="en-US" altLang="ja-JP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(※)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も試食していただけます。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ぜひご参加ください！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FA9B963-5988-4CD2-895F-8CBA82BDF51C}"/>
              </a:ext>
            </a:extLst>
          </p:cNvPr>
          <p:cNvSpPr txBox="1"/>
          <p:nvPr/>
        </p:nvSpPr>
        <p:spPr>
          <a:xfrm>
            <a:off x="454952" y="3451211"/>
            <a:ext cx="5023060" cy="26007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◆日時：　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2019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木）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 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</a:p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◆会場：　 ゴーウェル株式会社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 セミナールーム</a:t>
            </a:r>
            <a:endParaRPr kumimoji="1"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◆講師：　 木村</a:t>
            </a:r>
            <a:r>
              <a:rPr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(GLS</a:t>
            </a:r>
            <a:r>
              <a:rPr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スタッフ）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／レ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GLS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講師）</a:t>
            </a:r>
            <a:endParaRPr kumimoji="1"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◆参加費：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  </a:t>
            </a:r>
            <a:r>
              <a:rPr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飲食代・テキスト代を含みます。</a:t>
            </a:r>
            <a:endParaRPr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◆定員：　 </a:t>
            </a:r>
            <a:r>
              <a:rPr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r>
              <a:rPr lang="en-US" altLang="ja-JP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定員になり次第締切ります。</a:t>
            </a:r>
            <a:endParaRPr lang="en-US" altLang="ja-JP" sz="105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6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DE34A9E-C12B-4790-8B1B-74B099F711B3}"/>
              </a:ext>
            </a:extLst>
          </p:cNvPr>
          <p:cNvSpPr txBox="1"/>
          <p:nvPr/>
        </p:nvSpPr>
        <p:spPr>
          <a:xfrm>
            <a:off x="454952" y="6201523"/>
            <a:ext cx="5874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お申込はウェブ、お電話、メール、受付で承ります。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6828130-3C18-4AEE-B3CF-A1D1CB5205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0" b="14045"/>
          <a:stretch/>
        </p:blipFill>
        <p:spPr>
          <a:xfrm>
            <a:off x="7356530" y="1715860"/>
            <a:ext cx="1766588" cy="1735351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DE72327-1A46-4FA3-822A-BEE176C16D6F}"/>
              </a:ext>
            </a:extLst>
          </p:cNvPr>
          <p:cNvSpPr txBox="1"/>
          <p:nvPr/>
        </p:nvSpPr>
        <p:spPr>
          <a:xfrm>
            <a:off x="7243312" y="3464887"/>
            <a:ext cx="2309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※)</a:t>
            </a:r>
            <a:r>
              <a:rPr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ベトナム北部で旧正月に食べる名物料理。</a:t>
            </a:r>
            <a:endParaRPr lang="en-US" altLang="ja-JP" sz="7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日本でもベトナム料理店等で販売されています。</a:t>
            </a:r>
            <a:endParaRPr kumimoji="1" lang="ja-JP" altLang="en-US" sz="7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9488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98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pc1 gowell</dc:creator>
  <cp:lastModifiedBy>kimura</cp:lastModifiedBy>
  <cp:revision>44</cp:revision>
  <cp:lastPrinted>2019-01-17T11:15:36Z</cp:lastPrinted>
  <dcterms:created xsi:type="dcterms:W3CDTF">2017-03-04T07:42:18Z</dcterms:created>
  <dcterms:modified xsi:type="dcterms:W3CDTF">2019-01-17T11:27:30Z</dcterms:modified>
</cp:coreProperties>
</file>